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3DAF-46AB-91B8-EA741FB0DA3F}"/>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3DAF-46AB-91B8-EA741FB0DA3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3DAF-46AB-91B8-EA741FB0DA3F}"/>
            </c:ext>
          </c:extLst>
        </c:ser>
        <c:dLbls>
          <c:showLegendKey val="0"/>
          <c:showVal val="0"/>
          <c:showCatName val="0"/>
          <c:showSerName val="0"/>
          <c:showPercent val="0"/>
          <c:showBubbleSize val="0"/>
        </c:dLbls>
        <c:gapWidth val="219"/>
        <c:overlap val="-27"/>
        <c:axId val="505922816"/>
        <c:axId val="505923776"/>
      </c:barChart>
      <c:catAx>
        <c:axId val="5059228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05923776"/>
        <c:crosses val="autoZero"/>
        <c:auto val="1"/>
        <c:lblAlgn val="ctr"/>
        <c:lblOffset val="100"/>
        <c:noMultiLvlLbl val="0"/>
      </c:catAx>
      <c:valAx>
        <c:axId val="5059237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059228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png>
</file>

<file path=ppt/media/image6.jpg>
</file>

<file path=ppt/media/image7.png>
</file>

<file path=ppt/media/image8.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5B61146-4203-4D20-B128-AB5766956BAF}"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973489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B61146-4203-4D20-B128-AB5766956BAF}" type="datetimeFigureOut">
              <a:rPr lang="en-US" smtClean="0"/>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3626756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5B61146-4203-4D20-B128-AB5766956BAF}"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33777573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5B61146-4203-4D20-B128-AB5766956BAF}"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35EA7-AEE2-4C91-AD03-B1EB39589F4D}"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3946206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B61146-4203-4D20-B128-AB5766956BAF}"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40469678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5B61146-4203-4D20-B128-AB5766956BAF}" type="datetimeFigureOut">
              <a:rPr lang="en-US" smtClean="0"/>
              <a:t>12/6/2024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15973088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5B61146-4203-4D20-B128-AB5766956BAF}" type="datetimeFigureOut">
              <a:rPr lang="en-US" smtClean="0"/>
              <a:t>12/6/2024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30474821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B61146-4203-4D20-B128-AB5766956BAF}"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32866162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B61146-4203-4D20-B128-AB5766956BAF}"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2868019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65B61146-4203-4D20-B128-AB5766956BAF}"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1994069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B61146-4203-4D20-B128-AB5766956BAF}" type="datetimeFigureOut">
              <a:rPr lang="en-US" smtClean="0"/>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2304236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5B61146-4203-4D20-B128-AB5766956BAF}" type="datetimeFigureOut">
              <a:rPr lang="en-US" smtClean="0"/>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2643914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5B61146-4203-4D20-B128-AB5766956BAF}" type="datetimeFigureOut">
              <a:rPr lang="en-US" smtClean="0"/>
              <a:t>12/6/2024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14507722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65B61146-4203-4D20-B128-AB5766956BAF}" type="datetimeFigureOut">
              <a:rPr lang="en-US" smtClean="0"/>
              <a:t>12/6/2024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3504787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5B61146-4203-4D20-B128-AB5766956BAF}" type="datetimeFigureOut">
              <a:rPr lang="en-US" smtClean="0"/>
              <a:t>12/6/2024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3630202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65B61146-4203-4D20-B128-AB5766956BAF}" type="datetimeFigureOut">
              <a:rPr lang="en-US" smtClean="0"/>
              <a:t>12/6/2024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16423466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B61146-4203-4D20-B128-AB5766956BAF}" type="datetimeFigureOut">
              <a:rPr lang="en-US" smtClean="0"/>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235EA7-AEE2-4C91-AD03-B1EB39589F4D}" type="slidenum">
              <a:rPr lang="en-US" smtClean="0"/>
              <a:t>‹#›</a:t>
            </a:fld>
            <a:endParaRPr lang="en-US"/>
          </a:p>
        </p:txBody>
      </p:sp>
    </p:spTree>
    <p:extLst>
      <p:ext uri="{BB962C8B-B14F-4D97-AF65-F5344CB8AC3E}">
        <p14:creationId xmlns:p14="http://schemas.microsoft.com/office/powerpoint/2010/main" val="5202556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5B61146-4203-4D20-B128-AB5766956BAF}" type="datetimeFigureOut">
              <a:rPr lang="en-US" smtClean="0"/>
              <a:t>12/6/2024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B235EA7-AEE2-4C91-AD03-B1EB39589F4D}" type="slidenum">
              <a:rPr lang="en-US" smtClean="0"/>
              <a:t>‹#›</a:t>
            </a:fld>
            <a:endParaRPr lang="en-US"/>
          </a:p>
        </p:txBody>
      </p:sp>
    </p:spTree>
    <p:extLst>
      <p:ext uri="{BB962C8B-B14F-4D97-AF65-F5344CB8AC3E}">
        <p14:creationId xmlns:p14="http://schemas.microsoft.com/office/powerpoint/2010/main" val="311199910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 Target="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 Target="slide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71A2C-E732-2C01-7A0B-11373A85686E}"/>
              </a:ext>
            </a:extLst>
          </p:cNvPr>
          <p:cNvSpPr>
            <a:spLocks noGrp="1"/>
          </p:cNvSpPr>
          <p:nvPr>
            <p:ph type="ctrTitle"/>
          </p:nvPr>
        </p:nvSpPr>
        <p:spPr/>
        <p:txBody>
          <a:bodyPr/>
          <a:lstStyle/>
          <a:p>
            <a:r>
              <a:rPr lang="en-US" b="1" dirty="0"/>
              <a:t>Polio </a:t>
            </a:r>
            <a:r>
              <a:rPr lang="en-US" b="1" dirty="0">
                <a:hlinkClick r:id="rId2" action="ppaction://hlinksldjump"/>
              </a:rPr>
              <a:t>immunization</a:t>
            </a:r>
            <a:endParaRPr lang="en-US" b="1" dirty="0"/>
          </a:p>
        </p:txBody>
      </p:sp>
    </p:spTree>
    <p:extLst>
      <p:ext uri="{BB962C8B-B14F-4D97-AF65-F5344CB8AC3E}">
        <p14:creationId xmlns:p14="http://schemas.microsoft.com/office/powerpoint/2010/main" val="2861972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02285-3515-BE27-BC3B-A2AF4A481E6A}"/>
              </a:ext>
            </a:extLst>
          </p:cNvPr>
          <p:cNvSpPr>
            <a:spLocks noGrp="1"/>
          </p:cNvSpPr>
          <p:nvPr>
            <p:ph type="title"/>
          </p:nvPr>
        </p:nvSpPr>
        <p:spPr/>
        <p:txBody>
          <a:bodyPr/>
          <a:lstStyle/>
          <a:p>
            <a:r>
              <a:rPr lang="en-US" dirty="0">
                <a:hlinkClick r:id="rId2" action="ppaction://hlinksldjump"/>
              </a:rPr>
              <a:t>Political</a:t>
            </a:r>
            <a:r>
              <a:rPr lang="en-US" dirty="0"/>
              <a:t> Science </a:t>
            </a:r>
            <a:br>
              <a:rPr lang="en-US" dirty="0"/>
            </a:br>
            <a:r>
              <a:rPr lang="en-US" dirty="0"/>
              <a:t>University of </a:t>
            </a:r>
            <a:r>
              <a:rPr lang="en-US" dirty="0" err="1"/>
              <a:t>Barishal</a:t>
            </a:r>
            <a:endParaRPr lang="en-US" dirty="0"/>
          </a:p>
        </p:txBody>
      </p:sp>
      <p:pic>
        <p:nvPicPr>
          <p:cNvPr id="5" name="Content Placeholder 4" descr="Child writing on a notebook">
            <a:extLst>
              <a:ext uri="{FF2B5EF4-FFF2-40B4-BE49-F238E27FC236}">
                <a16:creationId xmlns:a16="http://schemas.microsoft.com/office/drawing/2014/main" id="{692257C9-8AFF-6899-87CA-47243355978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33368" y="2254838"/>
            <a:ext cx="5990341" cy="3993561"/>
          </a:xfrm>
        </p:spPr>
      </p:pic>
    </p:spTree>
    <p:extLst>
      <p:ext uri="{BB962C8B-B14F-4D97-AF65-F5344CB8AC3E}">
        <p14:creationId xmlns:p14="http://schemas.microsoft.com/office/powerpoint/2010/main" val="252160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2367BD-6412-7681-C39E-32E810042745}"/>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D37D9377-4355-7245-7BDE-7249C9EF7489}"/>
              </a:ext>
            </a:extLst>
          </p:cNvPr>
          <p:cNvSpPr txBox="1"/>
          <p:nvPr/>
        </p:nvSpPr>
        <p:spPr>
          <a:xfrm>
            <a:off x="2261420" y="297685"/>
            <a:ext cx="6096000" cy="5952912"/>
          </a:xfrm>
          <a:prstGeom prst="rect">
            <a:avLst/>
          </a:prstGeom>
          <a:noFill/>
        </p:spPr>
        <p:txBody>
          <a:bodyPr wrap="square">
            <a:spAutoFit/>
          </a:bodyPr>
          <a:lstStyle/>
          <a:p>
            <a:pPr algn="l">
              <a:lnSpc>
                <a:spcPts val="3150"/>
              </a:lnSpc>
            </a:pPr>
            <a:r>
              <a:rPr lang="en-US" b="1" i="0" dirty="0">
                <a:solidFill>
                  <a:srgbClr val="664B9E"/>
                </a:solidFill>
                <a:effectLst/>
                <a:latin typeface="Roboto" panose="02000000000000000000" pitchFamily="2" charset="0"/>
                <a:hlinkClick r:id="rId2" action="ppaction://hlinksldjump"/>
              </a:rPr>
              <a:t>Project</a:t>
            </a:r>
            <a:r>
              <a:rPr lang="en-US" b="1" i="0" dirty="0">
                <a:solidFill>
                  <a:srgbClr val="664B9E"/>
                </a:solidFill>
                <a:effectLst/>
                <a:latin typeface="Roboto" panose="02000000000000000000" pitchFamily="2" charset="0"/>
              </a:rPr>
              <a:t> </a:t>
            </a:r>
            <a:r>
              <a:rPr lang="en-US" b="1" i="0" dirty="0">
                <a:solidFill>
                  <a:srgbClr val="664B9E"/>
                </a:solidFill>
                <a:effectLst/>
                <a:latin typeface="Roboto" panose="02000000000000000000" pitchFamily="2" charset="0"/>
                <a:hlinkClick r:id="rId2" action="ppaction://hlinksldjump"/>
              </a:rPr>
              <a:t>background</a:t>
            </a:r>
            <a:r>
              <a:rPr lang="en-US" b="1" i="0" dirty="0">
                <a:solidFill>
                  <a:srgbClr val="664B9E"/>
                </a:solidFill>
                <a:effectLst/>
                <a:latin typeface="Roboto" panose="02000000000000000000" pitchFamily="2" charset="0"/>
              </a:rPr>
              <a:t>:</a:t>
            </a:r>
          </a:p>
          <a:p>
            <a:pPr algn="l">
              <a:lnSpc>
                <a:spcPts val="2025"/>
              </a:lnSpc>
              <a:spcBef>
                <a:spcPts val="1500"/>
              </a:spcBef>
              <a:spcAft>
                <a:spcPts val="1500"/>
              </a:spcAft>
            </a:pPr>
            <a:r>
              <a:rPr lang="en-US" b="0" i="0" dirty="0">
                <a:solidFill>
                  <a:srgbClr val="292929"/>
                </a:solidFill>
                <a:effectLst/>
                <a:latin typeface="Roboto" panose="02000000000000000000" pitchFamily="2" charset="0"/>
              </a:rPr>
              <a:t>Bangladesh is a developing country with a population of over 160 million people. In recent years, it has made significant progress in reducing poverty and increasing economic growth. However, income inequality remains high and the unemployment rate is still relatively high. The government has implemented several initiatives to promote economic growth and development, including infrastructure development, small and medium enterprise development, and skill development programs.</a:t>
            </a:r>
          </a:p>
          <a:p>
            <a:pPr algn="l">
              <a:lnSpc>
                <a:spcPts val="2025"/>
              </a:lnSpc>
              <a:spcBef>
                <a:spcPts val="1500"/>
              </a:spcBef>
            </a:pPr>
            <a:r>
              <a:rPr lang="en-US" b="0" i="0" dirty="0">
                <a:solidFill>
                  <a:srgbClr val="292929"/>
                </a:solidFill>
                <a:effectLst/>
                <a:latin typeface="Roboto" panose="02000000000000000000" pitchFamily="2" charset="0"/>
              </a:rPr>
              <a:t>Researchers from Dartmouth College approached TGM to conduct a study to better understand the current political situation in Bangladesh. The study aimed to identify the political and social attitudes of the people in Bangladesh and the reasons for their support for certain groups. It is important to note that this research was not intended to support or oppose any political candidate or office. It had no affiliation with any political candidate or campaign and received no financial support from any political candidate or campaign.</a:t>
            </a:r>
          </a:p>
        </p:txBody>
      </p:sp>
    </p:spTree>
    <p:extLst>
      <p:ext uri="{BB962C8B-B14F-4D97-AF65-F5344CB8AC3E}">
        <p14:creationId xmlns:p14="http://schemas.microsoft.com/office/powerpoint/2010/main" val="1902054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EFF829-59F7-743F-A2EF-28E2ABA8EB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A63868-E8D0-43E4-B453-6554688EE2FD}"/>
              </a:ext>
            </a:extLst>
          </p:cNvPr>
          <p:cNvSpPr>
            <a:spLocks noGrp="1"/>
          </p:cNvSpPr>
          <p:nvPr>
            <p:ph type="title"/>
          </p:nvPr>
        </p:nvSpPr>
        <p:spPr/>
        <p:txBody>
          <a:bodyPr/>
          <a:lstStyle/>
          <a:p>
            <a:r>
              <a:rPr lang="en-US" dirty="0"/>
              <a:t>Claud Kitchen</a:t>
            </a:r>
          </a:p>
        </p:txBody>
      </p:sp>
      <p:pic>
        <p:nvPicPr>
          <p:cNvPr id="7" name="Content Placeholder 6" descr="Apple with solid fill">
            <a:extLst>
              <a:ext uri="{FF2B5EF4-FFF2-40B4-BE49-F238E27FC236}">
                <a16:creationId xmlns:a16="http://schemas.microsoft.com/office/drawing/2014/main" id="{91923604-2024-3B1B-433B-69C375063980}"/>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4404852" y="1421060"/>
            <a:ext cx="3962400" cy="3186660"/>
          </a:xfrm>
        </p:spPr>
      </p:pic>
    </p:spTree>
    <p:extLst>
      <p:ext uri="{BB962C8B-B14F-4D97-AF65-F5344CB8AC3E}">
        <p14:creationId xmlns:p14="http://schemas.microsoft.com/office/powerpoint/2010/main" val="29689466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3165BC-1AEE-5B9B-54D5-6A25C2FBB6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030035-6D45-7342-A78E-1A31DB32ABC3}"/>
              </a:ext>
            </a:extLst>
          </p:cNvPr>
          <p:cNvSpPr>
            <a:spLocks noGrp="1"/>
          </p:cNvSpPr>
          <p:nvPr>
            <p:ph type="title"/>
          </p:nvPr>
        </p:nvSpPr>
        <p:spPr/>
        <p:txBody>
          <a:bodyPr/>
          <a:lstStyle/>
          <a:p>
            <a:pPr algn="ctr"/>
            <a:r>
              <a:rPr lang="en-US" sz="5400" dirty="0" err="1"/>
              <a:t>Intoduction</a:t>
            </a:r>
            <a:endParaRPr lang="en-US" sz="5400" dirty="0"/>
          </a:p>
        </p:txBody>
      </p:sp>
      <p:graphicFrame>
        <p:nvGraphicFramePr>
          <p:cNvPr id="6" name="Content Placeholder 5">
            <a:extLst>
              <a:ext uri="{FF2B5EF4-FFF2-40B4-BE49-F238E27FC236}">
                <a16:creationId xmlns:a16="http://schemas.microsoft.com/office/drawing/2014/main" id="{6F2F7D7B-F03D-5378-CB51-C3AD3E1D3AD3}"/>
              </a:ext>
            </a:extLst>
          </p:cNvPr>
          <p:cNvGraphicFramePr>
            <a:graphicFrameLocks noGrp="1"/>
          </p:cNvGraphicFramePr>
          <p:nvPr>
            <p:ph idx="1"/>
            <p:extLst>
              <p:ext uri="{D42A27DB-BD31-4B8C-83A1-F6EECF244321}">
                <p14:modId xmlns:p14="http://schemas.microsoft.com/office/powerpoint/2010/main" val="3773067571"/>
              </p:ext>
            </p:extLst>
          </p:nvPr>
        </p:nvGraphicFramePr>
        <p:xfrm>
          <a:off x="1103313" y="2052638"/>
          <a:ext cx="8947150" cy="419576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293063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23</TotalTime>
  <Words>178</Words>
  <Application>Microsoft Office PowerPoint</Application>
  <PresentationFormat>Widescreen</PresentationFormat>
  <Paragraphs>8</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Century Gothic</vt:lpstr>
      <vt:lpstr>Roboto</vt:lpstr>
      <vt:lpstr>Wingdings 3</vt:lpstr>
      <vt:lpstr>Ion</vt:lpstr>
      <vt:lpstr>Polio immunization</vt:lpstr>
      <vt:lpstr>Political Science  University of Barishal</vt:lpstr>
      <vt:lpstr>PowerPoint Presentation</vt:lpstr>
      <vt:lpstr>Claud Kitchen</vt:lpstr>
      <vt:lpstr>Intoduction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Nohore Jubayda</dc:creator>
  <cp:lastModifiedBy>Nohore Jubayda</cp:lastModifiedBy>
  <cp:revision>1</cp:revision>
  <dcterms:created xsi:type="dcterms:W3CDTF">2024-12-06T11:21:58Z</dcterms:created>
  <dcterms:modified xsi:type="dcterms:W3CDTF">2024-12-06T11:57:03Z</dcterms:modified>
</cp:coreProperties>
</file>

<file path=docProps/thumbnail.jpeg>
</file>